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333" r:id="rId3"/>
    <p:sldId id="330" r:id="rId4"/>
    <p:sldId id="331" r:id="rId5"/>
    <p:sldId id="327" r:id="rId6"/>
    <p:sldId id="319" r:id="rId7"/>
    <p:sldId id="321" r:id="rId8"/>
    <p:sldId id="332" r:id="rId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9377" autoAdjust="0"/>
  </p:normalViewPr>
  <p:slideViewPr>
    <p:cSldViewPr snapToGrid="0" snapToObjects="1">
      <p:cViewPr varScale="1">
        <p:scale>
          <a:sx n="114" d="100"/>
          <a:sy n="114" d="100"/>
        </p:scale>
        <p:origin x="-1488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printerSettings" Target="printerSettings/printerSettings1.bin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ABEB1-F4E1-8D4F-AAF0-EE6096FE7186}" type="datetimeFigureOut">
              <a:rPr lang="en-US" smtClean="0"/>
              <a:t>11/3/17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CF792-1AED-C74E-8DCC-DBF457DD01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9137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ABEB1-F4E1-8D4F-AAF0-EE6096FE7186}" type="datetimeFigureOut">
              <a:rPr lang="en-US" smtClean="0"/>
              <a:t>11/3/17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CF792-1AED-C74E-8DCC-DBF457DD01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8961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ABEB1-F4E1-8D4F-AAF0-EE6096FE7186}" type="datetimeFigureOut">
              <a:rPr lang="en-US" smtClean="0"/>
              <a:t>11/3/17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CF792-1AED-C74E-8DCC-DBF457DD01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7062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ABEB1-F4E1-8D4F-AAF0-EE6096FE7186}" type="datetimeFigureOut">
              <a:rPr lang="en-US" smtClean="0"/>
              <a:t>11/3/17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CF792-1AED-C74E-8DCC-DBF457DD01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8210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ABEB1-F4E1-8D4F-AAF0-EE6096FE7186}" type="datetimeFigureOut">
              <a:rPr lang="en-US" smtClean="0"/>
              <a:t>11/3/17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CF792-1AED-C74E-8DCC-DBF457DD01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7558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ABEB1-F4E1-8D4F-AAF0-EE6096FE7186}" type="datetimeFigureOut">
              <a:rPr lang="en-US" smtClean="0"/>
              <a:t>11/3/17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CF792-1AED-C74E-8DCC-DBF457DD01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8434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ABEB1-F4E1-8D4F-AAF0-EE6096FE7186}" type="datetimeFigureOut">
              <a:rPr lang="en-US" smtClean="0"/>
              <a:t>11/3/17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CF792-1AED-C74E-8DCC-DBF457DD01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2869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ABEB1-F4E1-8D4F-AAF0-EE6096FE7186}" type="datetimeFigureOut">
              <a:rPr lang="en-US" smtClean="0"/>
              <a:t>11/3/17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CF792-1AED-C74E-8DCC-DBF457DD01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9150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ABEB1-F4E1-8D4F-AAF0-EE6096FE7186}" type="datetimeFigureOut">
              <a:rPr lang="en-US" smtClean="0"/>
              <a:t>11/3/17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CF792-1AED-C74E-8DCC-DBF457DD01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2713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ABEB1-F4E1-8D4F-AAF0-EE6096FE7186}" type="datetimeFigureOut">
              <a:rPr lang="en-US" smtClean="0"/>
              <a:t>11/3/17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CF792-1AED-C74E-8DCC-DBF457DD01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2966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ABEB1-F4E1-8D4F-AAF0-EE6096FE7186}" type="datetimeFigureOut">
              <a:rPr lang="en-US" smtClean="0"/>
              <a:t>11/3/17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CF792-1AED-C74E-8DCC-DBF457DD01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0838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2ABEB1-F4E1-8D4F-AAF0-EE6096FE7186}" type="datetimeFigureOut">
              <a:rPr lang="en-US" smtClean="0"/>
              <a:t>11/3/17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6CF792-1AED-C74E-8DCC-DBF457DD01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7579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8.png"/><Relationship Id="rId1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Relationship Id="rId9" Type="http://schemas.openxmlformats.org/officeDocument/2006/relationships/image" Target="../media/image16.png"/><Relationship Id="rId10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7" Type="http://schemas.openxmlformats.org/officeDocument/2006/relationships/image" Target="../media/image23.png"/><Relationship Id="rId8" Type="http://schemas.openxmlformats.org/officeDocument/2006/relationships/image" Target="../media/image24.png"/><Relationship Id="rId9" Type="http://schemas.openxmlformats.org/officeDocument/2006/relationships/image" Target="../media/image25.png"/><Relationship Id="rId10" Type="http://schemas.openxmlformats.org/officeDocument/2006/relationships/image" Target="../media/image26.png"/><Relationship Id="rId11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846627"/>
            <a:ext cx="7772400" cy="3039573"/>
          </a:xfrm>
        </p:spPr>
        <p:txBody>
          <a:bodyPr>
            <a:normAutofit/>
          </a:bodyPr>
          <a:lstStyle/>
          <a:p>
            <a:r>
              <a:rPr lang="en-US" dirty="0" smtClean="0"/>
              <a:t>VITA </a:t>
            </a:r>
            <a:r>
              <a:rPr lang="en-US" dirty="0" smtClean="0"/>
              <a:t>SA App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51365" y="3886200"/>
            <a:ext cx="4237180" cy="1752600"/>
          </a:xfrm>
        </p:spPr>
        <p:txBody>
          <a:bodyPr/>
          <a:lstStyle/>
          <a:p>
            <a:r>
              <a:rPr lang="en-US" dirty="0" smtClean="0"/>
              <a:t>Training for </a:t>
            </a:r>
            <a:r>
              <a:rPr lang="en-US" dirty="0" smtClean="0"/>
              <a:t>Trainers</a:t>
            </a:r>
            <a:endParaRPr lang="en-US" dirty="0"/>
          </a:p>
        </p:txBody>
      </p:sp>
      <p:pic>
        <p:nvPicPr>
          <p:cNvPr id="4" name="Picture 3" descr="Artboard 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110" y="596001"/>
            <a:ext cx="2682908" cy="2682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8714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an App?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42164"/>
          </a:xfrm>
        </p:spPr>
        <p:txBody>
          <a:bodyPr>
            <a:normAutofit fontScale="77500" lnSpcReduction="20000"/>
          </a:bodyPr>
          <a:lstStyle/>
          <a:p>
            <a:r>
              <a:rPr lang="en-US" b="1" dirty="0" smtClean="0"/>
              <a:t>Improve client experience</a:t>
            </a:r>
          </a:p>
          <a:p>
            <a:pPr lvl="1"/>
            <a:r>
              <a:rPr lang="en-US" dirty="0" smtClean="0"/>
              <a:t>Reduced wait times</a:t>
            </a:r>
          </a:p>
          <a:p>
            <a:pPr lvl="1"/>
            <a:r>
              <a:rPr lang="en-US" dirty="0"/>
              <a:t>P</a:t>
            </a:r>
            <a:r>
              <a:rPr lang="en-US" dirty="0" smtClean="0"/>
              <a:t>rovide feedback</a:t>
            </a:r>
          </a:p>
          <a:p>
            <a:r>
              <a:rPr lang="en-US" b="1" dirty="0" smtClean="0"/>
              <a:t>Improve volunteer experience</a:t>
            </a:r>
          </a:p>
          <a:p>
            <a:pPr lvl="1"/>
            <a:r>
              <a:rPr lang="en-US" dirty="0" smtClean="0"/>
              <a:t>Go where they are most needed</a:t>
            </a:r>
          </a:p>
          <a:p>
            <a:pPr lvl="1"/>
            <a:r>
              <a:rPr lang="en-US" dirty="0" smtClean="0"/>
              <a:t>Provide suggestions</a:t>
            </a:r>
          </a:p>
          <a:p>
            <a:r>
              <a:rPr lang="en-US" b="1" dirty="0" smtClean="0"/>
              <a:t>How:</a:t>
            </a:r>
          </a:p>
          <a:p>
            <a:pPr lvl="1"/>
            <a:r>
              <a:rPr lang="en-US" b="1" dirty="0"/>
              <a:t>Focus volunteers on sites that need and can use help</a:t>
            </a:r>
          </a:p>
          <a:p>
            <a:pPr lvl="1"/>
            <a:r>
              <a:rPr lang="en-US" dirty="0" smtClean="0"/>
              <a:t>Client</a:t>
            </a:r>
            <a:r>
              <a:rPr lang="en-US" dirty="0" smtClean="0"/>
              <a:t>:</a:t>
            </a:r>
            <a:r>
              <a:rPr lang="en-US" dirty="0"/>
              <a:t> </a:t>
            </a:r>
            <a:r>
              <a:rPr lang="en-US" dirty="0" smtClean="0"/>
              <a:t>Visibility to sites and support options (MFT, Express, etc.)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Site Coordinators are key: they </a:t>
            </a:r>
            <a:r>
              <a:rPr lang="en-US" dirty="0" smtClean="0"/>
              <a:t>maintain </a:t>
            </a:r>
            <a:r>
              <a:rPr lang="en-US" dirty="0" smtClean="0"/>
              <a:t>the site </a:t>
            </a:r>
            <a:r>
              <a:rPr lang="en-US" dirty="0" smtClean="0"/>
              <a:t>calendar, site features, and site </a:t>
            </a:r>
            <a:r>
              <a:rPr lang="en-US" dirty="0" err="1" smtClean="0"/>
              <a:t>eFiler</a:t>
            </a:r>
            <a:r>
              <a:rPr lang="en-US" dirty="0" smtClean="0"/>
              <a:t> requirements</a:t>
            </a:r>
            <a:endParaRPr lang="en-US" dirty="0"/>
          </a:p>
        </p:txBody>
      </p:sp>
      <p:pic>
        <p:nvPicPr>
          <p:cNvPr id="4" name="Picture 3" descr="Artboard 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29" y="274639"/>
            <a:ext cx="971344" cy="971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5767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VITA SA App and Website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700" y="1466342"/>
            <a:ext cx="908039" cy="16150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6" name="TextBox 5"/>
          <p:cNvSpPr txBox="1"/>
          <p:nvPr/>
        </p:nvSpPr>
        <p:spPr>
          <a:xfrm>
            <a:off x="403535" y="3117890"/>
            <a:ext cx="1265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iOS</a:t>
            </a:r>
            <a:r>
              <a:rPr lang="en-US" dirty="0" smtClean="0"/>
              <a:t> Devices</a:t>
            </a:r>
          </a:p>
        </p:txBody>
      </p:sp>
      <p:pic>
        <p:nvPicPr>
          <p:cNvPr id="7" name="Picture 6" descr="Screenshot_150697052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1723" y="1886335"/>
            <a:ext cx="990929" cy="16515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8" name="TextBox 7"/>
          <p:cNvSpPr txBox="1"/>
          <p:nvPr/>
        </p:nvSpPr>
        <p:spPr>
          <a:xfrm>
            <a:off x="1717210" y="3565917"/>
            <a:ext cx="1762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Android Devices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5585347" y="1602768"/>
            <a:ext cx="1750814" cy="1109341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BackEnd</a:t>
            </a:r>
            <a:endParaRPr lang="en-US" dirty="0"/>
          </a:p>
        </p:txBody>
      </p:sp>
      <p:sp>
        <p:nvSpPr>
          <p:cNvPr id="10" name="Can 9"/>
          <p:cNvSpPr/>
          <p:nvPr/>
        </p:nvSpPr>
        <p:spPr>
          <a:xfrm>
            <a:off x="7940316" y="1602768"/>
            <a:ext cx="961715" cy="1109341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DB</a:t>
            </a:r>
            <a:endParaRPr lang="en-US" dirty="0"/>
          </a:p>
        </p:txBody>
      </p:sp>
      <p:pic>
        <p:nvPicPr>
          <p:cNvPr id="12" name="Picture 11" descr="Screen Shot 2017-10-18 at 8.25.06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8056" y="4413779"/>
            <a:ext cx="2444742" cy="190174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3" name="TextBox 12"/>
          <p:cNvSpPr txBox="1"/>
          <p:nvPr/>
        </p:nvSpPr>
        <p:spPr>
          <a:xfrm>
            <a:off x="3912088" y="6314374"/>
            <a:ext cx="2286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Client web and mobile</a:t>
            </a:r>
          </a:p>
        </p:txBody>
      </p:sp>
      <p:pic>
        <p:nvPicPr>
          <p:cNvPr id="14" name="Picture 13" descr="Screen Shot 2017-10-18 at 8.28.12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113" y="4128131"/>
            <a:ext cx="2527220" cy="190174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530700" y="6052919"/>
            <a:ext cx="2622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Back office administration</a:t>
            </a:r>
          </a:p>
        </p:txBody>
      </p:sp>
      <p:cxnSp>
        <p:nvCxnSpPr>
          <p:cNvPr id="17" name="Curved Connector 16"/>
          <p:cNvCxnSpPr>
            <a:stCxn id="7" idx="3"/>
            <a:endCxn id="9" idx="1"/>
          </p:cNvCxnSpPr>
          <p:nvPr/>
        </p:nvCxnSpPr>
        <p:spPr>
          <a:xfrm flipV="1">
            <a:off x="2832652" y="2157439"/>
            <a:ext cx="2752695" cy="554670"/>
          </a:xfrm>
          <a:prstGeom prst="curved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urved Connector 17"/>
          <p:cNvCxnSpPr>
            <a:endCxn id="9" idx="1"/>
          </p:cNvCxnSpPr>
          <p:nvPr/>
        </p:nvCxnSpPr>
        <p:spPr>
          <a:xfrm>
            <a:off x="1438739" y="1602768"/>
            <a:ext cx="4146608" cy="554671"/>
          </a:xfrm>
          <a:prstGeom prst="curved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Curved Connector 20"/>
          <p:cNvCxnSpPr>
            <a:endCxn id="9" idx="1"/>
          </p:cNvCxnSpPr>
          <p:nvPr/>
        </p:nvCxnSpPr>
        <p:spPr>
          <a:xfrm flipV="1">
            <a:off x="3105333" y="2157439"/>
            <a:ext cx="2480014" cy="2108392"/>
          </a:xfrm>
          <a:prstGeom prst="curved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urved Connector 23"/>
          <p:cNvCxnSpPr>
            <a:stCxn id="22" idx="1"/>
            <a:endCxn id="12" idx="3"/>
          </p:cNvCxnSpPr>
          <p:nvPr/>
        </p:nvCxnSpPr>
        <p:spPr>
          <a:xfrm rot="10800000" flipV="1">
            <a:off x="6312798" y="4265831"/>
            <a:ext cx="616484" cy="1098822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Curved Connector 26"/>
          <p:cNvCxnSpPr>
            <a:stCxn id="9" idx="3"/>
            <a:endCxn id="10" idx="2"/>
          </p:cNvCxnSpPr>
          <p:nvPr/>
        </p:nvCxnSpPr>
        <p:spPr>
          <a:xfrm>
            <a:off x="7336161" y="2157439"/>
            <a:ext cx="604155" cy="12700"/>
          </a:xfrm>
          <a:prstGeom prst="curvedConnector3">
            <a:avLst>
              <a:gd name="adj1" fmla="val 50000"/>
            </a:avLst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ounded Rectangle 21"/>
          <p:cNvSpPr/>
          <p:nvPr/>
        </p:nvSpPr>
        <p:spPr>
          <a:xfrm>
            <a:off x="6929282" y="3711160"/>
            <a:ext cx="1750814" cy="1109341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v</a:t>
            </a:r>
            <a:r>
              <a:rPr lang="en-US" dirty="0" err="1" smtClean="0"/>
              <a:t>itasa.org</a:t>
            </a:r>
            <a:endParaRPr lang="en-US" dirty="0"/>
          </a:p>
        </p:txBody>
      </p:sp>
      <p:cxnSp>
        <p:nvCxnSpPr>
          <p:cNvPr id="28" name="Curved Connector 27"/>
          <p:cNvCxnSpPr>
            <a:stCxn id="22" idx="0"/>
            <a:endCxn id="9" idx="2"/>
          </p:cNvCxnSpPr>
          <p:nvPr/>
        </p:nvCxnSpPr>
        <p:spPr>
          <a:xfrm rot="16200000" flipV="1">
            <a:off x="6633197" y="2539667"/>
            <a:ext cx="999051" cy="134393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" name="Picture 19" descr="Artboard 1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29" y="274639"/>
            <a:ext cx="971344" cy="97134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39143" y="4111942"/>
            <a:ext cx="17736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/>
              <a:t>(English and Spanish)</a:t>
            </a:r>
            <a:endParaRPr lang="en-US" sz="1400" i="1" dirty="0"/>
          </a:p>
        </p:txBody>
      </p:sp>
    </p:spTree>
    <p:extLst>
      <p:ext uri="{BB962C8B-B14F-4D97-AF65-F5344CB8AC3E}">
        <p14:creationId xmlns:p14="http://schemas.microsoft.com/office/powerpoint/2010/main" val="11822420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2272" y="274638"/>
            <a:ext cx="6269183" cy="683635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v</a:t>
            </a:r>
            <a:r>
              <a:rPr lang="en-US" dirty="0" err="1" smtClean="0"/>
              <a:t>itasa.org</a:t>
            </a:r>
            <a:r>
              <a:rPr lang="en-US" dirty="0" smtClean="0"/>
              <a:t> - Clients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847272" y="1600200"/>
            <a:ext cx="6839527" cy="4980709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Complete overhaul of </a:t>
            </a:r>
            <a:r>
              <a:rPr lang="en-US" dirty="0" err="1" smtClean="0"/>
              <a:t>vitasa.org</a:t>
            </a:r>
            <a:endParaRPr lang="en-US" dirty="0" smtClean="0"/>
          </a:p>
          <a:p>
            <a:r>
              <a:rPr lang="en-US" dirty="0" smtClean="0"/>
              <a:t>Home page: map of sites and guidance on what to bring</a:t>
            </a:r>
          </a:p>
          <a:p>
            <a:r>
              <a:rPr lang="en-US" dirty="0" smtClean="0"/>
              <a:t>Why use VITA</a:t>
            </a:r>
          </a:p>
          <a:p>
            <a:r>
              <a:rPr lang="en-US" dirty="0" smtClean="0"/>
              <a:t>List of </a:t>
            </a:r>
            <a:r>
              <a:rPr lang="en-US" smtClean="0"/>
              <a:t>VITA sites, </a:t>
            </a:r>
            <a:r>
              <a:rPr lang="en-US" dirty="0" smtClean="0"/>
              <a:t>address, and services</a:t>
            </a:r>
          </a:p>
          <a:p>
            <a:r>
              <a:rPr lang="en-US" dirty="0" smtClean="0"/>
              <a:t>My Free Taxes: map and instructions</a:t>
            </a:r>
          </a:p>
          <a:p>
            <a:r>
              <a:rPr lang="en-US" dirty="0" smtClean="0"/>
              <a:t>Year Around Tax Clinic: locations and services</a:t>
            </a:r>
          </a:p>
          <a:p>
            <a:r>
              <a:rPr lang="en-US" dirty="0" smtClean="0"/>
              <a:t>Community services: list and services</a:t>
            </a:r>
          </a:p>
          <a:p>
            <a:r>
              <a:rPr lang="en-US" dirty="0" smtClean="0"/>
              <a:t>Client feedback form</a:t>
            </a:r>
          </a:p>
          <a:p>
            <a:r>
              <a:rPr lang="en-US" dirty="0" smtClean="0"/>
              <a:t>Contact Us: Alejandra and Sheila</a:t>
            </a:r>
          </a:p>
          <a:p>
            <a:r>
              <a:rPr lang="en-US" dirty="0" smtClean="0"/>
              <a:t>Volunteers: why and how to volunteer</a:t>
            </a:r>
            <a:endParaRPr lang="en-US" dirty="0"/>
          </a:p>
        </p:txBody>
      </p:sp>
      <p:pic>
        <p:nvPicPr>
          <p:cNvPr id="3" name="Picture 2" descr="Artboard 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29" y="274639"/>
            <a:ext cx="971344" cy="971344"/>
          </a:xfrm>
          <a:prstGeom prst="rect">
            <a:avLst/>
          </a:prstGeom>
        </p:spPr>
      </p:pic>
      <p:pic>
        <p:nvPicPr>
          <p:cNvPr id="6" name="Picture 5" descr="Screen Shot 2017-11-03 at 11.21.55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29" y="1500909"/>
            <a:ext cx="1513980" cy="300793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TextBox 10"/>
          <p:cNvSpPr txBox="1"/>
          <p:nvPr/>
        </p:nvSpPr>
        <p:spPr>
          <a:xfrm>
            <a:off x="2747176" y="958273"/>
            <a:ext cx="31270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Try it out: </a:t>
            </a:r>
            <a:r>
              <a:rPr lang="en-US" sz="2400" u="sng" dirty="0" err="1" smtClean="0"/>
              <a:t>vitasa.org</a:t>
            </a:r>
            <a:r>
              <a:rPr lang="en-US" sz="2400" u="sng" dirty="0" smtClean="0"/>
              <a:t>/en</a:t>
            </a:r>
            <a:endParaRPr lang="en-US" sz="24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240930" y="4652941"/>
            <a:ext cx="12137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 smtClean="0"/>
              <a:t>(Spanish and English)</a:t>
            </a:r>
            <a:endParaRPr lang="en-US" sz="1400" i="1" dirty="0"/>
          </a:p>
        </p:txBody>
      </p:sp>
    </p:spTree>
    <p:extLst>
      <p:ext uri="{BB962C8B-B14F-4D97-AF65-F5344CB8AC3E}">
        <p14:creationId xmlns:p14="http://schemas.microsoft.com/office/powerpoint/2010/main" val="23667524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2272" y="100259"/>
            <a:ext cx="7474527" cy="757513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v</a:t>
            </a:r>
            <a:r>
              <a:rPr lang="en-US" dirty="0" err="1" smtClean="0"/>
              <a:t>itasa.org</a:t>
            </a:r>
            <a:r>
              <a:rPr lang="en-US" dirty="0" smtClean="0"/>
              <a:t> - Clients</a:t>
            </a:r>
            <a:endParaRPr lang="en-US" dirty="0"/>
          </a:p>
        </p:txBody>
      </p:sp>
      <p:pic>
        <p:nvPicPr>
          <p:cNvPr id="3" name="Picture 2" descr="Artboard 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29" y="274639"/>
            <a:ext cx="971344" cy="971344"/>
          </a:xfrm>
          <a:prstGeom prst="rect">
            <a:avLst/>
          </a:prstGeom>
        </p:spPr>
      </p:pic>
      <p:pic>
        <p:nvPicPr>
          <p:cNvPr id="6" name="Picture 5" descr="Screen Shot 2017-11-03 at 11.21.55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29" y="1500909"/>
            <a:ext cx="1513980" cy="300793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 descr="Screen Shot 2017-11-03 at 11.23.47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4691" y="1500909"/>
            <a:ext cx="1567922" cy="300793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 descr="Screen Shot 2017-11-03 at 11.24.40 A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2395" y="1500909"/>
            <a:ext cx="1497991" cy="300793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 descr="Screen Shot 2017-11-03 at 11.25.19 A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0168" y="1500909"/>
            <a:ext cx="1564126" cy="300793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 descr="Screen Shot 2017-11-03 at 11.25.54 AM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4076" y="1500909"/>
            <a:ext cx="1533927" cy="300793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TextBox 10"/>
          <p:cNvSpPr txBox="1"/>
          <p:nvPr/>
        </p:nvSpPr>
        <p:spPr>
          <a:xfrm>
            <a:off x="3146165" y="725140"/>
            <a:ext cx="31270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Try it out: </a:t>
            </a:r>
            <a:r>
              <a:rPr lang="en-US" sz="2400" dirty="0" err="1" smtClean="0"/>
              <a:t>vitasa.org</a:t>
            </a:r>
            <a:r>
              <a:rPr lang="en-US" sz="2400" dirty="0" smtClean="0"/>
              <a:t>/en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747119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2272" y="274638"/>
            <a:ext cx="7474527" cy="1143000"/>
          </a:xfrm>
        </p:spPr>
        <p:txBody>
          <a:bodyPr/>
          <a:lstStyle/>
          <a:p>
            <a:r>
              <a:rPr lang="en-US" dirty="0" smtClean="0"/>
              <a:t>VITA App </a:t>
            </a:r>
            <a:r>
              <a:rPr lang="mr-IN" dirty="0" smtClean="0"/>
              <a:t>–</a:t>
            </a:r>
            <a:r>
              <a:rPr lang="en-US" dirty="0" smtClean="0"/>
              <a:t> Site Coordinators</a:t>
            </a:r>
            <a:endParaRPr lang="en-US" dirty="0"/>
          </a:p>
        </p:txBody>
      </p:sp>
      <p:pic>
        <p:nvPicPr>
          <p:cNvPr id="3" name="Picture 2" descr="Artboard 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29" y="274639"/>
            <a:ext cx="971344" cy="97134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225" y="1512453"/>
            <a:ext cx="1148920" cy="204354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9072" y="1512452"/>
            <a:ext cx="1148922" cy="204354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60465" y="1512457"/>
            <a:ext cx="1148918" cy="20435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35702" y="1662545"/>
            <a:ext cx="1155409" cy="20550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24526" y="1512457"/>
            <a:ext cx="1148918" cy="20435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98214" y="1512455"/>
            <a:ext cx="1148920" cy="204354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69909" y="1512455"/>
            <a:ext cx="1148919" cy="204354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24526" y="4225629"/>
            <a:ext cx="1148918" cy="20435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20991" y="4421899"/>
            <a:ext cx="1148918" cy="204354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998214" y="4225628"/>
            <a:ext cx="1148919" cy="204354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6" name="TextBox 15"/>
          <p:cNvSpPr txBox="1"/>
          <p:nvPr/>
        </p:nvSpPr>
        <p:spPr>
          <a:xfrm>
            <a:off x="1723718" y="3590635"/>
            <a:ext cx="10442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Select Site</a:t>
            </a:r>
            <a:endParaRPr lang="en-US" sz="1600" dirty="0"/>
          </a:p>
        </p:txBody>
      </p:sp>
      <p:sp>
        <p:nvSpPr>
          <p:cNvPr id="17" name="TextBox 16"/>
          <p:cNvSpPr txBox="1"/>
          <p:nvPr/>
        </p:nvSpPr>
        <p:spPr>
          <a:xfrm>
            <a:off x="2960466" y="3555999"/>
            <a:ext cx="12534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Manage Site</a:t>
            </a:r>
            <a:endParaRPr lang="en-US" sz="1600" dirty="0"/>
          </a:p>
        </p:txBody>
      </p:sp>
      <p:sp>
        <p:nvSpPr>
          <p:cNvPr id="18" name="TextBox 17"/>
          <p:cNvSpPr txBox="1"/>
          <p:nvPr/>
        </p:nvSpPr>
        <p:spPr>
          <a:xfrm>
            <a:off x="4437680" y="3717634"/>
            <a:ext cx="16583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Site Volunteers</a:t>
            </a:r>
            <a:endParaRPr lang="en-US" sz="1600" dirty="0"/>
          </a:p>
        </p:txBody>
      </p:sp>
      <p:sp>
        <p:nvSpPr>
          <p:cNvPr id="19" name="TextBox 18"/>
          <p:cNvSpPr txBox="1"/>
          <p:nvPr/>
        </p:nvSpPr>
        <p:spPr>
          <a:xfrm>
            <a:off x="4260574" y="6296165"/>
            <a:ext cx="16583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Site Calendar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4975065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4691" y="1674090"/>
            <a:ext cx="1148919" cy="204354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2272" y="274638"/>
            <a:ext cx="7474527" cy="1143000"/>
          </a:xfrm>
        </p:spPr>
        <p:txBody>
          <a:bodyPr/>
          <a:lstStyle/>
          <a:p>
            <a:r>
              <a:rPr lang="en-US" dirty="0" smtClean="0"/>
              <a:t>VITA App </a:t>
            </a:r>
            <a:r>
              <a:rPr lang="mr-IN" dirty="0" smtClean="0"/>
              <a:t>–</a:t>
            </a:r>
            <a:r>
              <a:rPr lang="en-US" dirty="0" smtClean="0"/>
              <a:t> Volunteers</a:t>
            </a:r>
            <a:endParaRPr lang="en-US" dirty="0"/>
          </a:p>
        </p:txBody>
      </p:sp>
      <p:pic>
        <p:nvPicPr>
          <p:cNvPr id="3" name="Picture 2" descr="Artboard 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29" y="274639"/>
            <a:ext cx="971344" cy="97134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225" y="1512453"/>
            <a:ext cx="1148920" cy="204354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1745" y="1512453"/>
            <a:ext cx="1148920" cy="204354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30580" y="1512453"/>
            <a:ext cx="1148920" cy="204354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45890" y="1512453"/>
            <a:ext cx="1148920" cy="204354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63253" y="1512453"/>
            <a:ext cx="1148920" cy="204354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97055" y="1512453"/>
            <a:ext cx="1148920" cy="204354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48399" y="4217825"/>
            <a:ext cx="1148920" cy="204354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60957" y="4206291"/>
            <a:ext cx="1155405" cy="20550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33" name="TextBox 32"/>
          <p:cNvSpPr txBox="1"/>
          <p:nvPr/>
        </p:nvSpPr>
        <p:spPr>
          <a:xfrm>
            <a:off x="3219035" y="3532969"/>
            <a:ext cx="90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Signups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4671084" y="3606148"/>
            <a:ext cx="1245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Select Date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6194247" y="3686842"/>
            <a:ext cx="115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Select Site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7578329" y="3625133"/>
            <a:ext cx="1490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View/Confirm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3074229" y="6261308"/>
            <a:ext cx="1351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Suggestions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40656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Available Materials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Slide deck with speaker notes for Volunteers</a:t>
            </a:r>
          </a:p>
          <a:p>
            <a:r>
              <a:rPr lang="en-US" dirty="0" smtClean="0"/>
              <a:t>Slide deck </a:t>
            </a:r>
            <a:r>
              <a:rPr lang="en-US" dirty="0"/>
              <a:t>with speaker notes </a:t>
            </a:r>
            <a:r>
              <a:rPr lang="en-US" dirty="0" smtClean="0"/>
              <a:t>for Site Coordinators</a:t>
            </a:r>
            <a:endParaRPr lang="en-US" dirty="0"/>
          </a:p>
        </p:txBody>
      </p:sp>
      <p:pic>
        <p:nvPicPr>
          <p:cNvPr id="3" name="Picture 2" descr="Artboard 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29" y="274639"/>
            <a:ext cx="971344" cy="971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8342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2778</TotalTime>
  <Words>232</Words>
  <Application>Microsoft Macintosh PowerPoint</Application>
  <PresentationFormat>On-screen Show (4:3)</PresentationFormat>
  <Paragraphs>52</Paragraphs>
  <Slides>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Office Theme</vt:lpstr>
      <vt:lpstr>VITA SA App  </vt:lpstr>
      <vt:lpstr>Why an App?</vt:lpstr>
      <vt:lpstr>VITA SA App and Website</vt:lpstr>
      <vt:lpstr>vitasa.org - Clients</vt:lpstr>
      <vt:lpstr>vitasa.org - Clients</vt:lpstr>
      <vt:lpstr>VITA App – Site Coordinators</vt:lpstr>
      <vt:lpstr>VITA App – Volunteers</vt:lpstr>
      <vt:lpstr>Available Materials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Billy Cox</dc:creator>
  <cp:lastModifiedBy>Billy Cox</cp:lastModifiedBy>
  <cp:revision>53</cp:revision>
  <dcterms:created xsi:type="dcterms:W3CDTF">2017-09-15T13:12:41Z</dcterms:created>
  <dcterms:modified xsi:type="dcterms:W3CDTF">2017-11-03T22:01:37Z</dcterms:modified>
</cp:coreProperties>
</file>